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3" r:id="rId3"/>
    <p:sldId id="257" r:id="rId4"/>
    <p:sldId id="270" r:id="rId5"/>
    <p:sldId id="269" r:id="rId6"/>
    <p:sldId id="258" r:id="rId7"/>
    <p:sldId id="259" r:id="rId8"/>
    <p:sldId id="271" r:id="rId9"/>
    <p:sldId id="273" r:id="rId10"/>
    <p:sldId id="274" r:id="rId11"/>
    <p:sldId id="275" r:id="rId12"/>
    <p:sldId id="260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8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9F628-2C99-43E1-98D3-E3714592D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FE7A84-D866-4134-B252-B214E7FB3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A6E0C-F2E7-4276-BFC7-B877FB2AC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CA575-A0F8-42BD-B97A-06F668053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ABD9B-8A1D-4CA9-9C69-CC29D83C3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80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C67C8-AC56-4283-80D0-D958B1A91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2B57CA-2DAF-433D-95A5-C606FEF11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EFFA0-FD54-42AA-A0E9-6F11A211D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3F7B3-162E-4E15-A650-E344FA85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B0226-260E-4AB9-AFD4-FCD9B31E8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07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7FED55-9D4E-46A3-80A5-0782E03BC8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067D67-F882-4D46-A53E-A1F23CFCF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B55DB-D36B-439B-9318-47FC6AA76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9CDAB-CDED-48C8-B321-04A21412B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792CA-6ACE-4439-BB0D-D383E272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980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F9F9A-30C4-4457-B494-86AA6038A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28403-227E-450E-AFD9-325E573FA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F7010-B0FB-44A5-A166-D8E0211C5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A1DF0-866C-46E0-B669-A2E819A51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732CF-B94B-4764-ABEB-40BCC27BE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744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8BAE-76AF-47C2-8B6C-899F8882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82D9DE-1B13-49DD-B6B5-FF015E1A5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9822E-05C7-4FCF-A9AD-2893EDCC0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16322-43F1-4ABD-A5C1-05AEB5D27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D5046-0DBC-4658-9B9E-3B38BA21B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40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C1A45-BA1C-44B9-81AE-67F15306A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F834B-26E7-4521-BF77-A04CEEA39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149C62-2C71-407E-BC2A-7D45A67384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91BFB-BE84-4670-A965-1D521F7F1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60422-E260-4B00-8399-7673CA14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70E87-3F14-4000-BC8F-243C7B61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50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69B2C-DC03-44B6-9B5D-24EC6A21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7F77E-AC34-492A-BB6E-7F684023D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FCD4E-1790-4EF7-AA48-94C042957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5599EA-91E3-4BE2-B912-81E75AA609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98155C-A400-49B4-81D9-E91B250664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FA1486-846D-4576-9D28-BE523EDB8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461B1A-B26D-42AD-A5EA-57225C092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C3C7BF-6B2B-464C-8810-6082A3B6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61AB1-8F80-4D8E-BB9D-2EACCCC0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724F07-3608-45CF-B3F8-7B13F5A98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DC210-2CA7-4D29-A44E-27C6E48E3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082CF5-A91E-4D13-B425-B219F28A6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C4A47-ED1C-4C7F-80FE-AC4B1ED15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059DEF-3B67-4847-A052-A41154A51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99FE8-A487-4EBA-9920-83DB3F8C1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780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F7C2C-738C-4259-8EF9-F9A8CAA19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EA315-5A01-4940-973E-2E96FA936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A4B85-72FA-4A2C-B948-8B76ACCC18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084C9-96D6-448C-9702-5DE1E2264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09784E-7719-45F8-8F7F-BFEFE5ABE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A9DD3A-70EE-49C8-BCD1-93D7AB4B9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05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99C3D-9657-4AF1-8337-79EE94ECC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181777-BB2B-485E-8E69-7067D49DBA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992DC0-8E39-4B6F-A080-4C3C2C7C4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D654A-13B1-4905-9AED-EE8E64209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719253-D675-4C21-9F1C-DD986CAAC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12671-7346-4546-A744-AA053CAB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0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407633-D8D1-47D2-9E87-3F1FC434E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9CFC60-F859-4B56-99A9-D47BBD232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B33DD-2CA0-419E-BB40-BDD742A191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F4DF4-05FE-4FE9-8F70-91A075780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2A787-D315-4753-9B1E-FC9CA90DF0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244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2A4652BB-7E1E-42DE-9AD5-0757D9D42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DDEEF-B0B1-439C-9965-A6DB2BEFD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FOOD,WINE AND PREP!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207268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Passing Variable from Flask to APP.JS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118E8-50BA-4360-90AB-7F7B5CC7A7DF}"/>
              </a:ext>
            </a:extLst>
          </p:cNvPr>
          <p:cNvSpPr/>
          <p:nvPr/>
        </p:nvSpPr>
        <p:spPr>
          <a:xfrm>
            <a:off x="578141" y="1612432"/>
            <a:ext cx="693839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Flask     HTML    APP.JS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Pass variable from Flask to HTML in render template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“Declare and Initialize” variable in HTML page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Pull variable in app.js from HTML page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52D98BF-8D61-4AA6-B26A-C0A633239BD6}"/>
              </a:ext>
            </a:extLst>
          </p:cNvPr>
          <p:cNvCxnSpPr>
            <a:cxnSpLocks/>
          </p:cNvCxnSpPr>
          <p:nvPr/>
        </p:nvCxnSpPr>
        <p:spPr>
          <a:xfrm>
            <a:off x="1124125" y="1855154"/>
            <a:ext cx="24328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5B334F1-6C65-4F95-AEC0-853A49139099}"/>
              </a:ext>
            </a:extLst>
          </p:cNvPr>
          <p:cNvCxnSpPr>
            <a:cxnSpLocks/>
          </p:cNvCxnSpPr>
          <p:nvPr/>
        </p:nvCxnSpPr>
        <p:spPr>
          <a:xfrm>
            <a:off x="1805032" y="1855154"/>
            <a:ext cx="24328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DB3AEEA-BBFE-47B7-A2FE-2B5CB2EB1555}"/>
              </a:ext>
            </a:extLst>
          </p:cNvPr>
          <p:cNvSpPr/>
          <p:nvPr/>
        </p:nvSpPr>
        <p:spPr>
          <a:xfrm>
            <a:off x="4742576" y="3058982"/>
            <a:ext cx="6938394" cy="80021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Python-Flask</a:t>
            </a:r>
          </a:p>
          <a:p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render_template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"results.html"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recipe_result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=recipes_info)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D43E3F-11A8-48C7-981E-C4E462B07798}"/>
              </a:ext>
            </a:extLst>
          </p:cNvPr>
          <p:cNvSpPr/>
          <p:nvPr/>
        </p:nvSpPr>
        <p:spPr>
          <a:xfrm>
            <a:off x="4742576" y="4150447"/>
            <a:ext cx="6938394" cy="80021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</a:t>
            </a: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myRecipes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data-recipe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'{{ 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recipe_result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 | 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tojson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 }}'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C58B070-18DD-4168-BEE0-4517A2D679BB}"/>
              </a:ext>
            </a:extLst>
          </p:cNvPr>
          <p:cNvSpPr/>
          <p:nvPr/>
        </p:nvSpPr>
        <p:spPr>
          <a:xfrm>
            <a:off x="4742576" y="5217899"/>
            <a:ext cx="6938394" cy="80021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JS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myRecipes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JSON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parse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getElementById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myRecipes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dataset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52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“No Results Found”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118E8-50BA-4360-90AB-7F7B5CC7A7DF}"/>
              </a:ext>
            </a:extLst>
          </p:cNvPr>
          <p:cNvSpPr/>
          <p:nvPr/>
        </p:nvSpPr>
        <p:spPr>
          <a:xfrm>
            <a:off x="578141" y="1612432"/>
            <a:ext cx="6938394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 + Flask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Create a simple webpage informing user that no results were found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Build a Flask route (‘/error’) to render the error page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Implement an error check in the results route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B3AEEA-BBFE-47B7-A2FE-2B5CB2EB1555}"/>
              </a:ext>
            </a:extLst>
          </p:cNvPr>
          <p:cNvSpPr/>
          <p:nvPr/>
        </p:nvSpPr>
        <p:spPr>
          <a:xfrm>
            <a:off x="1979102" y="3523138"/>
            <a:ext cx="6616117" cy="243143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Results Route</a:t>
            </a:r>
          </a:p>
          <a:p>
            <a:endParaRPr lang="en-US" sz="2200" dirty="0">
              <a:solidFill>
                <a:schemeClr val="accent4">
                  <a:lumMod val="60000"/>
                  <a:lumOff val="40000"/>
                </a:schemeClr>
              </a:solidFill>
              <a:latin typeface="Agency FB" panose="020B0503020202020204" pitchFamily="34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'/results'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results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	</a:t>
            </a:r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Get list of recipes 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list is empty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url_for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'error'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render_template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"results.html"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recipe_result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=recipes_info)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74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FB02B-0206-42BA-9735-39928DC71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2309" y="365125"/>
            <a:ext cx="7402130" cy="1325563"/>
          </a:xfrm>
          <a:custGeom>
            <a:avLst/>
            <a:gdLst>
              <a:gd name="connsiteX0" fmla="*/ 0 w 7402130"/>
              <a:gd name="connsiteY0" fmla="*/ 0 h 1325563"/>
              <a:gd name="connsiteX1" fmla="*/ 421352 w 7402130"/>
              <a:gd name="connsiteY1" fmla="*/ 0 h 1325563"/>
              <a:gd name="connsiteX2" fmla="*/ 1138789 w 7402130"/>
              <a:gd name="connsiteY2" fmla="*/ 0 h 1325563"/>
              <a:gd name="connsiteX3" fmla="*/ 1560141 w 7402130"/>
              <a:gd name="connsiteY3" fmla="*/ 0 h 1325563"/>
              <a:gd name="connsiteX4" fmla="*/ 2055515 w 7402130"/>
              <a:gd name="connsiteY4" fmla="*/ 0 h 1325563"/>
              <a:gd name="connsiteX5" fmla="*/ 2476867 w 7402130"/>
              <a:gd name="connsiteY5" fmla="*/ 0 h 1325563"/>
              <a:gd name="connsiteX6" fmla="*/ 3194304 w 7402130"/>
              <a:gd name="connsiteY6" fmla="*/ 0 h 1325563"/>
              <a:gd name="connsiteX7" fmla="*/ 3911741 w 7402130"/>
              <a:gd name="connsiteY7" fmla="*/ 0 h 1325563"/>
              <a:gd name="connsiteX8" fmla="*/ 4555157 w 7402130"/>
              <a:gd name="connsiteY8" fmla="*/ 0 h 1325563"/>
              <a:gd name="connsiteX9" fmla="*/ 4976509 w 7402130"/>
              <a:gd name="connsiteY9" fmla="*/ 0 h 1325563"/>
              <a:gd name="connsiteX10" fmla="*/ 5397861 w 7402130"/>
              <a:gd name="connsiteY10" fmla="*/ 0 h 1325563"/>
              <a:gd name="connsiteX11" fmla="*/ 5745192 w 7402130"/>
              <a:gd name="connsiteY11" fmla="*/ 0 h 1325563"/>
              <a:gd name="connsiteX12" fmla="*/ 6388608 w 7402130"/>
              <a:gd name="connsiteY12" fmla="*/ 0 h 1325563"/>
              <a:gd name="connsiteX13" fmla="*/ 6809960 w 7402130"/>
              <a:gd name="connsiteY13" fmla="*/ 0 h 1325563"/>
              <a:gd name="connsiteX14" fmla="*/ 7402130 w 7402130"/>
              <a:gd name="connsiteY14" fmla="*/ 0 h 1325563"/>
              <a:gd name="connsiteX15" fmla="*/ 7402130 w 7402130"/>
              <a:gd name="connsiteY15" fmla="*/ 441854 h 1325563"/>
              <a:gd name="connsiteX16" fmla="*/ 7402130 w 7402130"/>
              <a:gd name="connsiteY16" fmla="*/ 870453 h 1325563"/>
              <a:gd name="connsiteX17" fmla="*/ 7402130 w 7402130"/>
              <a:gd name="connsiteY17" fmla="*/ 1325563 h 1325563"/>
              <a:gd name="connsiteX18" fmla="*/ 6980778 w 7402130"/>
              <a:gd name="connsiteY18" fmla="*/ 1325563 h 1325563"/>
              <a:gd name="connsiteX19" fmla="*/ 6485405 w 7402130"/>
              <a:gd name="connsiteY19" fmla="*/ 1325563 h 1325563"/>
              <a:gd name="connsiteX20" fmla="*/ 5916010 w 7402130"/>
              <a:gd name="connsiteY20" fmla="*/ 1325563 h 1325563"/>
              <a:gd name="connsiteX21" fmla="*/ 5272594 w 7402130"/>
              <a:gd name="connsiteY21" fmla="*/ 1325563 h 1325563"/>
              <a:gd name="connsiteX22" fmla="*/ 4629178 w 7402130"/>
              <a:gd name="connsiteY22" fmla="*/ 1325563 h 1325563"/>
              <a:gd name="connsiteX23" fmla="*/ 4207826 w 7402130"/>
              <a:gd name="connsiteY23" fmla="*/ 1325563 h 1325563"/>
              <a:gd name="connsiteX24" fmla="*/ 3638432 w 7402130"/>
              <a:gd name="connsiteY24" fmla="*/ 1325563 h 1325563"/>
              <a:gd name="connsiteX25" fmla="*/ 3069037 w 7402130"/>
              <a:gd name="connsiteY25" fmla="*/ 1325563 h 1325563"/>
              <a:gd name="connsiteX26" fmla="*/ 2425621 w 7402130"/>
              <a:gd name="connsiteY26" fmla="*/ 1325563 h 1325563"/>
              <a:gd name="connsiteX27" fmla="*/ 2078290 w 7402130"/>
              <a:gd name="connsiteY27" fmla="*/ 1325563 h 1325563"/>
              <a:gd name="connsiteX28" fmla="*/ 1582917 w 7402130"/>
              <a:gd name="connsiteY28" fmla="*/ 1325563 h 1325563"/>
              <a:gd name="connsiteX29" fmla="*/ 865480 w 7402130"/>
              <a:gd name="connsiteY29" fmla="*/ 1325563 h 1325563"/>
              <a:gd name="connsiteX30" fmla="*/ 0 w 7402130"/>
              <a:gd name="connsiteY30" fmla="*/ 1325563 h 1325563"/>
              <a:gd name="connsiteX31" fmla="*/ 0 w 7402130"/>
              <a:gd name="connsiteY31" fmla="*/ 857197 h 1325563"/>
              <a:gd name="connsiteX32" fmla="*/ 0 w 7402130"/>
              <a:gd name="connsiteY32" fmla="*/ 441854 h 1325563"/>
              <a:gd name="connsiteX33" fmla="*/ 0 w 7402130"/>
              <a:gd name="connsiteY33" fmla="*/ 0 h 132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7402130" h="1325563" fill="none" extrusionOk="0">
                <a:moveTo>
                  <a:pt x="0" y="0"/>
                </a:moveTo>
                <a:cubicBezTo>
                  <a:pt x="148249" y="-7230"/>
                  <a:pt x="259216" y="26503"/>
                  <a:pt x="421352" y="0"/>
                </a:cubicBezTo>
                <a:cubicBezTo>
                  <a:pt x="583488" y="-26503"/>
                  <a:pt x="786498" y="37661"/>
                  <a:pt x="1138789" y="0"/>
                </a:cubicBezTo>
                <a:cubicBezTo>
                  <a:pt x="1491080" y="-37661"/>
                  <a:pt x="1369594" y="1585"/>
                  <a:pt x="1560141" y="0"/>
                </a:cubicBezTo>
                <a:cubicBezTo>
                  <a:pt x="1750688" y="-1585"/>
                  <a:pt x="1811226" y="4057"/>
                  <a:pt x="2055515" y="0"/>
                </a:cubicBezTo>
                <a:cubicBezTo>
                  <a:pt x="2299804" y="-4057"/>
                  <a:pt x="2325080" y="28663"/>
                  <a:pt x="2476867" y="0"/>
                </a:cubicBezTo>
                <a:cubicBezTo>
                  <a:pt x="2628654" y="-28663"/>
                  <a:pt x="2876376" y="58590"/>
                  <a:pt x="3194304" y="0"/>
                </a:cubicBezTo>
                <a:cubicBezTo>
                  <a:pt x="3512232" y="-58590"/>
                  <a:pt x="3566966" y="61774"/>
                  <a:pt x="3911741" y="0"/>
                </a:cubicBezTo>
                <a:cubicBezTo>
                  <a:pt x="4256516" y="-61774"/>
                  <a:pt x="4262523" y="41634"/>
                  <a:pt x="4555157" y="0"/>
                </a:cubicBezTo>
                <a:cubicBezTo>
                  <a:pt x="4847791" y="-41634"/>
                  <a:pt x="4839269" y="14132"/>
                  <a:pt x="4976509" y="0"/>
                </a:cubicBezTo>
                <a:cubicBezTo>
                  <a:pt x="5113749" y="-14132"/>
                  <a:pt x="5218945" y="11598"/>
                  <a:pt x="5397861" y="0"/>
                </a:cubicBezTo>
                <a:cubicBezTo>
                  <a:pt x="5576777" y="-11598"/>
                  <a:pt x="5575953" y="28443"/>
                  <a:pt x="5745192" y="0"/>
                </a:cubicBezTo>
                <a:cubicBezTo>
                  <a:pt x="5914431" y="-28443"/>
                  <a:pt x="6099200" y="46605"/>
                  <a:pt x="6388608" y="0"/>
                </a:cubicBezTo>
                <a:cubicBezTo>
                  <a:pt x="6678016" y="-46605"/>
                  <a:pt x="6606904" y="37712"/>
                  <a:pt x="6809960" y="0"/>
                </a:cubicBezTo>
                <a:cubicBezTo>
                  <a:pt x="7013016" y="-37712"/>
                  <a:pt x="7109780" y="57401"/>
                  <a:pt x="7402130" y="0"/>
                </a:cubicBezTo>
                <a:cubicBezTo>
                  <a:pt x="7417673" y="193415"/>
                  <a:pt x="7382620" y="327938"/>
                  <a:pt x="7402130" y="441854"/>
                </a:cubicBezTo>
                <a:cubicBezTo>
                  <a:pt x="7421640" y="555770"/>
                  <a:pt x="7395546" y="738028"/>
                  <a:pt x="7402130" y="870453"/>
                </a:cubicBezTo>
                <a:cubicBezTo>
                  <a:pt x="7408714" y="1002878"/>
                  <a:pt x="7384556" y="1223399"/>
                  <a:pt x="7402130" y="1325563"/>
                </a:cubicBezTo>
                <a:cubicBezTo>
                  <a:pt x="7275903" y="1344074"/>
                  <a:pt x="7113887" y="1321147"/>
                  <a:pt x="6980778" y="1325563"/>
                </a:cubicBezTo>
                <a:cubicBezTo>
                  <a:pt x="6847669" y="1329979"/>
                  <a:pt x="6632862" y="1277613"/>
                  <a:pt x="6485405" y="1325563"/>
                </a:cubicBezTo>
                <a:cubicBezTo>
                  <a:pt x="6337948" y="1373513"/>
                  <a:pt x="6045338" y="1259920"/>
                  <a:pt x="5916010" y="1325563"/>
                </a:cubicBezTo>
                <a:cubicBezTo>
                  <a:pt x="5786682" y="1391206"/>
                  <a:pt x="5507246" y="1312352"/>
                  <a:pt x="5272594" y="1325563"/>
                </a:cubicBezTo>
                <a:cubicBezTo>
                  <a:pt x="5037942" y="1338774"/>
                  <a:pt x="4793922" y="1254632"/>
                  <a:pt x="4629178" y="1325563"/>
                </a:cubicBezTo>
                <a:cubicBezTo>
                  <a:pt x="4464434" y="1396494"/>
                  <a:pt x="4357396" y="1310801"/>
                  <a:pt x="4207826" y="1325563"/>
                </a:cubicBezTo>
                <a:cubicBezTo>
                  <a:pt x="4058256" y="1340325"/>
                  <a:pt x="3918102" y="1263879"/>
                  <a:pt x="3638432" y="1325563"/>
                </a:cubicBezTo>
                <a:cubicBezTo>
                  <a:pt x="3358762" y="1387247"/>
                  <a:pt x="3215152" y="1303775"/>
                  <a:pt x="3069037" y="1325563"/>
                </a:cubicBezTo>
                <a:cubicBezTo>
                  <a:pt x="2922923" y="1347351"/>
                  <a:pt x="2649635" y="1324903"/>
                  <a:pt x="2425621" y="1325563"/>
                </a:cubicBezTo>
                <a:cubicBezTo>
                  <a:pt x="2201607" y="1326223"/>
                  <a:pt x="2199585" y="1290923"/>
                  <a:pt x="2078290" y="1325563"/>
                </a:cubicBezTo>
                <a:cubicBezTo>
                  <a:pt x="1956995" y="1360203"/>
                  <a:pt x="1755819" y="1291225"/>
                  <a:pt x="1582917" y="1325563"/>
                </a:cubicBezTo>
                <a:cubicBezTo>
                  <a:pt x="1410015" y="1359901"/>
                  <a:pt x="1057967" y="1298551"/>
                  <a:pt x="865480" y="1325563"/>
                </a:cubicBezTo>
                <a:cubicBezTo>
                  <a:pt x="672993" y="1352575"/>
                  <a:pt x="396768" y="1293000"/>
                  <a:pt x="0" y="1325563"/>
                </a:cubicBezTo>
                <a:cubicBezTo>
                  <a:pt x="-10231" y="1111233"/>
                  <a:pt x="54755" y="1034520"/>
                  <a:pt x="0" y="857197"/>
                </a:cubicBezTo>
                <a:cubicBezTo>
                  <a:pt x="-54755" y="679874"/>
                  <a:pt x="27206" y="628477"/>
                  <a:pt x="0" y="441854"/>
                </a:cubicBezTo>
                <a:cubicBezTo>
                  <a:pt x="-27206" y="255231"/>
                  <a:pt x="18828" y="211355"/>
                  <a:pt x="0" y="0"/>
                </a:cubicBezTo>
                <a:close/>
              </a:path>
              <a:path w="7402130" h="1325563" stroke="0" extrusionOk="0">
                <a:moveTo>
                  <a:pt x="0" y="0"/>
                </a:moveTo>
                <a:cubicBezTo>
                  <a:pt x="172725" y="-27171"/>
                  <a:pt x="276740" y="4849"/>
                  <a:pt x="347331" y="0"/>
                </a:cubicBezTo>
                <a:cubicBezTo>
                  <a:pt x="417922" y="-4849"/>
                  <a:pt x="560284" y="16295"/>
                  <a:pt x="694661" y="0"/>
                </a:cubicBezTo>
                <a:cubicBezTo>
                  <a:pt x="829038" y="-16295"/>
                  <a:pt x="888063" y="10915"/>
                  <a:pt x="1041992" y="0"/>
                </a:cubicBezTo>
                <a:cubicBezTo>
                  <a:pt x="1195921" y="-10915"/>
                  <a:pt x="1372087" y="33457"/>
                  <a:pt x="1463344" y="0"/>
                </a:cubicBezTo>
                <a:cubicBezTo>
                  <a:pt x="1554601" y="-33457"/>
                  <a:pt x="1724372" y="13228"/>
                  <a:pt x="1810675" y="0"/>
                </a:cubicBezTo>
                <a:cubicBezTo>
                  <a:pt x="1896978" y="-13228"/>
                  <a:pt x="2096115" y="35983"/>
                  <a:pt x="2380069" y="0"/>
                </a:cubicBezTo>
                <a:cubicBezTo>
                  <a:pt x="2664023" y="-35983"/>
                  <a:pt x="2766370" y="71662"/>
                  <a:pt x="3097507" y="0"/>
                </a:cubicBezTo>
                <a:cubicBezTo>
                  <a:pt x="3428644" y="-71662"/>
                  <a:pt x="3467135" y="11483"/>
                  <a:pt x="3666901" y="0"/>
                </a:cubicBezTo>
                <a:cubicBezTo>
                  <a:pt x="3866667" y="-11483"/>
                  <a:pt x="4068080" y="19695"/>
                  <a:pt x="4236296" y="0"/>
                </a:cubicBezTo>
                <a:cubicBezTo>
                  <a:pt x="4404512" y="-19695"/>
                  <a:pt x="4466735" y="31543"/>
                  <a:pt x="4657648" y="0"/>
                </a:cubicBezTo>
                <a:cubicBezTo>
                  <a:pt x="4848561" y="-31543"/>
                  <a:pt x="5126835" y="58738"/>
                  <a:pt x="5301064" y="0"/>
                </a:cubicBezTo>
                <a:cubicBezTo>
                  <a:pt x="5475293" y="-58738"/>
                  <a:pt x="5743092" y="59529"/>
                  <a:pt x="5944480" y="0"/>
                </a:cubicBezTo>
                <a:cubicBezTo>
                  <a:pt x="6145868" y="-59529"/>
                  <a:pt x="6249118" y="1218"/>
                  <a:pt x="6365832" y="0"/>
                </a:cubicBezTo>
                <a:cubicBezTo>
                  <a:pt x="6482546" y="-1218"/>
                  <a:pt x="6999784" y="96557"/>
                  <a:pt x="7402130" y="0"/>
                </a:cubicBezTo>
                <a:cubicBezTo>
                  <a:pt x="7424744" y="174207"/>
                  <a:pt x="7354500" y="281366"/>
                  <a:pt x="7402130" y="455110"/>
                </a:cubicBezTo>
                <a:cubicBezTo>
                  <a:pt x="7449760" y="628854"/>
                  <a:pt x="7380020" y="729074"/>
                  <a:pt x="7402130" y="870453"/>
                </a:cubicBezTo>
                <a:cubicBezTo>
                  <a:pt x="7424240" y="1011832"/>
                  <a:pt x="7370827" y="1193217"/>
                  <a:pt x="7402130" y="1325563"/>
                </a:cubicBezTo>
                <a:cubicBezTo>
                  <a:pt x="7263491" y="1358599"/>
                  <a:pt x="7087700" y="1288997"/>
                  <a:pt x="6906757" y="1325563"/>
                </a:cubicBezTo>
                <a:cubicBezTo>
                  <a:pt x="6725814" y="1362129"/>
                  <a:pt x="6533803" y="1272935"/>
                  <a:pt x="6411383" y="1325563"/>
                </a:cubicBezTo>
                <a:cubicBezTo>
                  <a:pt x="6288963" y="1378191"/>
                  <a:pt x="5919355" y="1254988"/>
                  <a:pt x="5693946" y="1325563"/>
                </a:cubicBezTo>
                <a:cubicBezTo>
                  <a:pt x="5468537" y="1396138"/>
                  <a:pt x="5259329" y="1279148"/>
                  <a:pt x="5124552" y="1325563"/>
                </a:cubicBezTo>
                <a:cubicBezTo>
                  <a:pt x="4989775" y="1371978"/>
                  <a:pt x="4864299" y="1284119"/>
                  <a:pt x="4777221" y="1325563"/>
                </a:cubicBezTo>
                <a:cubicBezTo>
                  <a:pt x="4690143" y="1367007"/>
                  <a:pt x="4500979" y="1311232"/>
                  <a:pt x="4281848" y="1325563"/>
                </a:cubicBezTo>
                <a:cubicBezTo>
                  <a:pt x="4062717" y="1339894"/>
                  <a:pt x="3836162" y="1317845"/>
                  <a:pt x="3638432" y="1325563"/>
                </a:cubicBezTo>
                <a:cubicBezTo>
                  <a:pt x="3440702" y="1333281"/>
                  <a:pt x="3193993" y="1265612"/>
                  <a:pt x="3069037" y="1325563"/>
                </a:cubicBezTo>
                <a:cubicBezTo>
                  <a:pt x="2944081" y="1385514"/>
                  <a:pt x="2610830" y="1319261"/>
                  <a:pt x="2425621" y="1325563"/>
                </a:cubicBezTo>
                <a:cubicBezTo>
                  <a:pt x="2240412" y="1331865"/>
                  <a:pt x="1955192" y="1323102"/>
                  <a:pt x="1708184" y="1325563"/>
                </a:cubicBezTo>
                <a:cubicBezTo>
                  <a:pt x="1461176" y="1328024"/>
                  <a:pt x="1404127" y="1273490"/>
                  <a:pt x="1138789" y="1325563"/>
                </a:cubicBezTo>
                <a:cubicBezTo>
                  <a:pt x="873451" y="1377636"/>
                  <a:pt x="861136" y="1317305"/>
                  <a:pt x="717437" y="1325563"/>
                </a:cubicBezTo>
                <a:cubicBezTo>
                  <a:pt x="573738" y="1333821"/>
                  <a:pt x="315469" y="1294805"/>
                  <a:pt x="0" y="1325563"/>
                </a:cubicBezTo>
                <a:cubicBezTo>
                  <a:pt x="-1702" y="1140602"/>
                  <a:pt x="50748" y="1101923"/>
                  <a:pt x="0" y="883709"/>
                </a:cubicBezTo>
                <a:cubicBezTo>
                  <a:pt x="-50748" y="665495"/>
                  <a:pt x="17625" y="599314"/>
                  <a:pt x="0" y="441854"/>
                </a:cubicBezTo>
                <a:cubicBezTo>
                  <a:pt x="-17625" y="284394"/>
                  <a:pt x="18012" y="213091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4018144039">
                  <ask:type>
                    <ask:lineSketchScribble/>
                  </ask:type>
                </ask:lineSketchStyleProps>
              </a:ext>
            </a:extLst>
          </a:ln>
        </p:spPr>
        <p:txBody>
          <a:bodyPr>
            <a:noAutofit/>
          </a:bodyPr>
          <a:lstStyle/>
          <a:p>
            <a:pPr algn="ctr"/>
            <a:r>
              <a:rPr lang="en-US" sz="65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The Importance of this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895F0-107A-4C3E-A760-EED25D31D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1900" y="2147710"/>
            <a:ext cx="9408200" cy="2562579"/>
          </a:xfrm>
          <a:custGeom>
            <a:avLst/>
            <a:gdLst>
              <a:gd name="connsiteX0" fmla="*/ 0 w 9408200"/>
              <a:gd name="connsiteY0" fmla="*/ 0 h 2562579"/>
              <a:gd name="connsiteX1" fmla="*/ 389768 w 9408200"/>
              <a:gd name="connsiteY1" fmla="*/ 0 h 2562579"/>
              <a:gd name="connsiteX2" fmla="*/ 1249947 w 9408200"/>
              <a:gd name="connsiteY2" fmla="*/ 0 h 2562579"/>
              <a:gd name="connsiteX3" fmla="*/ 2110125 w 9408200"/>
              <a:gd name="connsiteY3" fmla="*/ 0 h 2562579"/>
              <a:gd name="connsiteX4" fmla="*/ 2782139 w 9408200"/>
              <a:gd name="connsiteY4" fmla="*/ 0 h 2562579"/>
              <a:gd name="connsiteX5" fmla="*/ 3548235 w 9408200"/>
              <a:gd name="connsiteY5" fmla="*/ 0 h 2562579"/>
              <a:gd name="connsiteX6" fmla="*/ 4408414 w 9408200"/>
              <a:gd name="connsiteY6" fmla="*/ 0 h 2562579"/>
              <a:gd name="connsiteX7" fmla="*/ 4892264 w 9408200"/>
              <a:gd name="connsiteY7" fmla="*/ 0 h 2562579"/>
              <a:gd name="connsiteX8" fmla="*/ 5376114 w 9408200"/>
              <a:gd name="connsiteY8" fmla="*/ 0 h 2562579"/>
              <a:gd name="connsiteX9" fmla="*/ 5859965 w 9408200"/>
              <a:gd name="connsiteY9" fmla="*/ 0 h 2562579"/>
              <a:gd name="connsiteX10" fmla="*/ 6626061 w 9408200"/>
              <a:gd name="connsiteY10" fmla="*/ 0 h 2562579"/>
              <a:gd name="connsiteX11" fmla="*/ 7392157 w 9408200"/>
              <a:gd name="connsiteY11" fmla="*/ 0 h 2562579"/>
              <a:gd name="connsiteX12" fmla="*/ 8252335 w 9408200"/>
              <a:gd name="connsiteY12" fmla="*/ 0 h 2562579"/>
              <a:gd name="connsiteX13" fmla="*/ 9408200 w 9408200"/>
              <a:gd name="connsiteY13" fmla="*/ 0 h 2562579"/>
              <a:gd name="connsiteX14" fmla="*/ 9408200 w 9408200"/>
              <a:gd name="connsiteY14" fmla="*/ 640645 h 2562579"/>
              <a:gd name="connsiteX15" fmla="*/ 9408200 w 9408200"/>
              <a:gd name="connsiteY15" fmla="*/ 1204412 h 2562579"/>
              <a:gd name="connsiteX16" fmla="*/ 9408200 w 9408200"/>
              <a:gd name="connsiteY16" fmla="*/ 1793805 h 2562579"/>
              <a:gd name="connsiteX17" fmla="*/ 9408200 w 9408200"/>
              <a:gd name="connsiteY17" fmla="*/ 2562579 h 2562579"/>
              <a:gd name="connsiteX18" fmla="*/ 9018432 w 9408200"/>
              <a:gd name="connsiteY18" fmla="*/ 2562579 h 2562579"/>
              <a:gd name="connsiteX19" fmla="*/ 8534581 w 9408200"/>
              <a:gd name="connsiteY19" fmla="*/ 2562579 h 2562579"/>
              <a:gd name="connsiteX20" fmla="*/ 7768485 w 9408200"/>
              <a:gd name="connsiteY20" fmla="*/ 2562579 h 2562579"/>
              <a:gd name="connsiteX21" fmla="*/ 7378717 w 9408200"/>
              <a:gd name="connsiteY21" fmla="*/ 2562579 h 2562579"/>
              <a:gd name="connsiteX22" fmla="*/ 6706703 w 9408200"/>
              <a:gd name="connsiteY22" fmla="*/ 2562579 h 2562579"/>
              <a:gd name="connsiteX23" fmla="*/ 5940606 w 9408200"/>
              <a:gd name="connsiteY23" fmla="*/ 2562579 h 2562579"/>
              <a:gd name="connsiteX24" fmla="*/ 5456756 w 9408200"/>
              <a:gd name="connsiteY24" fmla="*/ 2562579 h 2562579"/>
              <a:gd name="connsiteX25" fmla="*/ 4690660 w 9408200"/>
              <a:gd name="connsiteY25" fmla="*/ 2562579 h 2562579"/>
              <a:gd name="connsiteX26" fmla="*/ 3924563 w 9408200"/>
              <a:gd name="connsiteY26" fmla="*/ 2562579 h 2562579"/>
              <a:gd name="connsiteX27" fmla="*/ 3534795 w 9408200"/>
              <a:gd name="connsiteY27" fmla="*/ 2562579 h 2562579"/>
              <a:gd name="connsiteX28" fmla="*/ 2768699 w 9408200"/>
              <a:gd name="connsiteY28" fmla="*/ 2562579 h 2562579"/>
              <a:gd name="connsiteX29" fmla="*/ 2378931 w 9408200"/>
              <a:gd name="connsiteY29" fmla="*/ 2562579 h 2562579"/>
              <a:gd name="connsiteX30" fmla="*/ 1895080 w 9408200"/>
              <a:gd name="connsiteY30" fmla="*/ 2562579 h 2562579"/>
              <a:gd name="connsiteX31" fmla="*/ 1034902 w 9408200"/>
              <a:gd name="connsiteY31" fmla="*/ 2562579 h 2562579"/>
              <a:gd name="connsiteX32" fmla="*/ 0 w 9408200"/>
              <a:gd name="connsiteY32" fmla="*/ 2562579 h 2562579"/>
              <a:gd name="connsiteX33" fmla="*/ 0 w 9408200"/>
              <a:gd name="connsiteY33" fmla="*/ 1973186 h 2562579"/>
              <a:gd name="connsiteX34" fmla="*/ 0 w 9408200"/>
              <a:gd name="connsiteY34" fmla="*/ 1383793 h 2562579"/>
              <a:gd name="connsiteX35" fmla="*/ 0 w 9408200"/>
              <a:gd name="connsiteY35" fmla="*/ 768774 h 2562579"/>
              <a:gd name="connsiteX36" fmla="*/ 0 w 9408200"/>
              <a:gd name="connsiteY36" fmla="*/ 0 h 256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9408200" h="2562579" fill="none" extrusionOk="0">
                <a:moveTo>
                  <a:pt x="0" y="0"/>
                </a:moveTo>
                <a:cubicBezTo>
                  <a:pt x="109039" y="13678"/>
                  <a:pt x="275404" y="17976"/>
                  <a:pt x="389768" y="0"/>
                </a:cubicBezTo>
                <a:cubicBezTo>
                  <a:pt x="504132" y="-17976"/>
                  <a:pt x="1065345" y="10918"/>
                  <a:pt x="1249947" y="0"/>
                </a:cubicBezTo>
                <a:cubicBezTo>
                  <a:pt x="1434549" y="-10918"/>
                  <a:pt x="1907994" y="978"/>
                  <a:pt x="2110125" y="0"/>
                </a:cubicBezTo>
                <a:cubicBezTo>
                  <a:pt x="2312256" y="-978"/>
                  <a:pt x="2620178" y="21953"/>
                  <a:pt x="2782139" y="0"/>
                </a:cubicBezTo>
                <a:cubicBezTo>
                  <a:pt x="2944100" y="-21953"/>
                  <a:pt x="3254421" y="-15200"/>
                  <a:pt x="3548235" y="0"/>
                </a:cubicBezTo>
                <a:cubicBezTo>
                  <a:pt x="3842049" y="15200"/>
                  <a:pt x="4102541" y="21364"/>
                  <a:pt x="4408414" y="0"/>
                </a:cubicBezTo>
                <a:cubicBezTo>
                  <a:pt x="4714287" y="-21364"/>
                  <a:pt x="4707027" y="-5964"/>
                  <a:pt x="4892264" y="0"/>
                </a:cubicBezTo>
                <a:cubicBezTo>
                  <a:pt x="5077501" y="5964"/>
                  <a:pt x="5203849" y="10425"/>
                  <a:pt x="5376114" y="0"/>
                </a:cubicBezTo>
                <a:cubicBezTo>
                  <a:pt x="5548379" y="-10425"/>
                  <a:pt x="5645312" y="15646"/>
                  <a:pt x="5859965" y="0"/>
                </a:cubicBezTo>
                <a:cubicBezTo>
                  <a:pt x="6074618" y="-15646"/>
                  <a:pt x="6419530" y="-9819"/>
                  <a:pt x="6626061" y="0"/>
                </a:cubicBezTo>
                <a:cubicBezTo>
                  <a:pt x="6832592" y="9819"/>
                  <a:pt x="7049225" y="19983"/>
                  <a:pt x="7392157" y="0"/>
                </a:cubicBezTo>
                <a:cubicBezTo>
                  <a:pt x="7735089" y="-19983"/>
                  <a:pt x="7991817" y="-31226"/>
                  <a:pt x="8252335" y="0"/>
                </a:cubicBezTo>
                <a:cubicBezTo>
                  <a:pt x="8512853" y="31226"/>
                  <a:pt x="9105123" y="-46784"/>
                  <a:pt x="9408200" y="0"/>
                </a:cubicBezTo>
                <a:cubicBezTo>
                  <a:pt x="9420005" y="135546"/>
                  <a:pt x="9407290" y="337097"/>
                  <a:pt x="9408200" y="640645"/>
                </a:cubicBezTo>
                <a:cubicBezTo>
                  <a:pt x="9409110" y="944193"/>
                  <a:pt x="9381734" y="1035326"/>
                  <a:pt x="9408200" y="1204412"/>
                </a:cubicBezTo>
                <a:cubicBezTo>
                  <a:pt x="9434666" y="1373498"/>
                  <a:pt x="9436490" y="1583696"/>
                  <a:pt x="9408200" y="1793805"/>
                </a:cubicBezTo>
                <a:cubicBezTo>
                  <a:pt x="9379910" y="2003914"/>
                  <a:pt x="9382016" y="2374122"/>
                  <a:pt x="9408200" y="2562579"/>
                </a:cubicBezTo>
                <a:cubicBezTo>
                  <a:pt x="9308060" y="2562540"/>
                  <a:pt x="9165248" y="2573956"/>
                  <a:pt x="9018432" y="2562579"/>
                </a:cubicBezTo>
                <a:cubicBezTo>
                  <a:pt x="8871616" y="2551202"/>
                  <a:pt x="8681966" y="2541515"/>
                  <a:pt x="8534581" y="2562579"/>
                </a:cubicBezTo>
                <a:cubicBezTo>
                  <a:pt x="8387196" y="2583643"/>
                  <a:pt x="7992204" y="2573618"/>
                  <a:pt x="7768485" y="2562579"/>
                </a:cubicBezTo>
                <a:cubicBezTo>
                  <a:pt x="7544766" y="2551540"/>
                  <a:pt x="7570982" y="2573303"/>
                  <a:pt x="7378717" y="2562579"/>
                </a:cubicBezTo>
                <a:cubicBezTo>
                  <a:pt x="7186452" y="2551855"/>
                  <a:pt x="6925193" y="2533242"/>
                  <a:pt x="6706703" y="2562579"/>
                </a:cubicBezTo>
                <a:cubicBezTo>
                  <a:pt x="6488213" y="2591916"/>
                  <a:pt x="6181847" y="2586506"/>
                  <a:pt x="5940606" y="2562579"/>
                </a:cubicBezTo>
                <a:cubicBezTo>
                  <a:pt x="5699365" y="2538652"/>
                  <a:pt x="5577833" y="2573281"/>
                  <a:pt x="5456756" y="2562579"/>
                </a:cubicBezTo>
                <a:cubicBezTo>
                  <a:pt x="5335679" y="2551878"/>
                  <a:pt x="4892227" y="2565422"/>
                  <a:pt x="4690660" y="2562579"/>
                </a:cubicBezTo>
                <a:cubicBezTo>
                  <a:pt x="4489093" y="2559736"/>
                  <a:pt x="4094809" y="2533857"/>
                  <a:pt x="3924563" y="2562579"/>
                </a:cubicBezTo>
                <a:cubicBezTo>
                  <a:pt x="3754317" y="2591301"/>
                  <a:pt x="3687931" y="2561228"/>
                  <a:pt x="3534795" y="2562579"/>
                </a:cubicBezTo>
                <a:cubicBezTo>
                  <a:pt x="3381659" y="2563930"/>
                  <a:pt x="3031627" y="2533112"/>
                  <a:pt x="2768699" y="2562579"/>
                </a:cubicBezTo>
                <a:cubicBezTo>
                  <a:pt x="2505771" y="2592046"/>
                  <a:pt x="2524967" y="2564910"/>
                  <a:pt x="2378931" y="2562579"/>
                </a:cubicBezTo>
                <a:cubicBezTo>
                  <a:pt x="2232895" y="2560248"/>
                  <a:pt x="2119263" y="2570098"/>
                  <a:pt x="1895080" y="2562579"/>
                </a:cubicBezTo>
                <a:cubicBezTo>
                  <a:pt x="1670897" y="2555060"/>
                  <a:pt x="1351648" y="2557456"/>
                  <a:pt x="1034902" y="2562579"/>
                </a:cubicBezTo>
                <a:cubicBezTo>
                  <a:pt x="718156" y="2567702"/>
                  <a:pt x="501339" y="2570517"/>
                  <a:pt x="0" y="2562579"/>
                </a:cubicBezTo>
                <a:cubicBezTo>
                  <a:pt x="3768" y="2387346"/>
                  <a:pt x="-69" y="2115389"/>
                  <a:pt x="0" y="1973186"/>
                </a:cubicBezTo>
                <a:cubicBezTo>
                  <a:pt x="69" y="1830983"/>
                  <a:pt x="22098" y="1644417"/>
                  <a:pt x="0" y="1383793"/>
                </a:cubicBezTo>
                <a:cubicBezTo>
                  <a:pt x="-22098" y="1123169"/>
                  <a:pt x="14459" y="893087"/>
                  <a:pt x="0" y="768774"/>
                </a:cubicBezTo>
                <a:cubicBezTo>
                  <a:pt x="-14459" y="644461"/>
                  <a:pt x="-31750" y="172704"/>
                  <a:pt x="0" y="0"/>
                </a:cubicBezTo>
                <a:close/>
              </a:path>
              <a:path w="9408200" h="2562579" stroke="0" extrusionOk="0">
                <a:moveTo>
                  <a:pt x="0" y="0"/>
                </a:moveTo>
                <a:cubicBezTo>
                  <a:pt x="252647" y="11658"/>
                  <a:pt x="507131" y="5001"/>
                  <a:pt x="766096" y="0"/>
                </a:cubicBezTo>
                <a:cubicBezTo>
                  <a:pt x="1025061" y="-5001"/>
                  <a:pt x="1051337" y="10373"/>
                  <a:pt x="1249947" y="0"/>
                </a:cubicBezTo>
                <a:cubicBezTo>
                  <a:pt x="1448557" y="-10373"/>
                  <a:pt x="1739104" y="-22009"/>
                  <a:pt x="2016043" y="0"/>
                </a:cubicBezTo>
                <a:cubicBezTo>
                  <a:pt x="2292982" y="22009"/>
                  <a:pt x="2407895" y="16325"/>
                  <a:pt x="2688057" y="0"/>
                </a:cubicBezTo>
                <a:cubicBezTo>
                  <a:pt x="2968219" y="-16325"/>
                  <a:pt x="3220903" y="-669"/>
                  <a:pt x="3548235" y="0"/>
                </a:cubicBezTo>
                <a:cubicBezTo>
                  <a:pt x="3875567" y="669"/>
                  <a:pt x="3978126" y="13444"/>
                  <a:pt x="4126168" y="0"/>
                </a:cubicBezTo>
                <a:cubicBezTo>
                  <a:pt x="4274210" y="-13444"/>
                  <a:pt x="4653244" y="-15469"/>
                  <a:pt x="4986346" y="0"/>
                </a:cubicBezTo>
                <a:cubicBezTo>
                  <a:pt x="5319448" y="15469"/>
                  <a:pt x="5499140" y="7004"/>
                  <a:pt x="5658360" y="0"/>
                </a:cubicBezTo>
                <a:cubicBezTo>
                  <a:pt x="5817580" y="-7004"/>
                  <a:pt x="5926995" y="8936"/>
                  <a:pt x="6048129" y="0"/>
                </a:cubicBezTo>
                <a:cubicBezTo>
                  <a:pt x="6169263" y="-8936"/>
                  <a:pt x="6446632" y="1340"/>
                  <a:pt x="6720143" y="0"/>
                </a:cubicBezTo>
                <a:cubicBezTo>
                  <a:pt x="6993654" y="-1340"/>
                  <a:pt x="7271570" y="-34759"/>
                  <a:pt x="7486239" y="0"/>
                </a:cubicBezTo>
                <a:cubicBezTo>
                  <a:pt x="7700908" y="34759"/>
                  <a:pt x="7766978" y="-98"/>
                  <a:pt x="7876007" y="0"/>
                </a:cubicBezTo>
                <a:cubicBezTo>
                  <a:pt x="7985036" y="98"/>
                  <a:pt x="8250853" y="12229"/>
                  <a:pt x="8548022" y="0"/>
                </a:cubicBezTo>
                <a:cubicBezTo>
                  <a:pt x="8845191" y="-12229"/>
                  <a:pt x="9008390" y="17735"/>
                  <a:pt x="9408200" y="0"/>
                </a:cubicBezTo>
                <a:cubicBezTo>
                  <a:pt x="9386725" y="322216"/>
                  <a:pt x="9379656" y="478597"/>
                  <a:pt x="9408200" y="666271"/>
                </a:cubicBezTo>
                <a:cubicBezTo>
                  <a:pt x="9436744" y="853945"/>
                  <a:pt x="9395473" y="1186622"/>
                  <a:pt x="9408200" y="1332541"/>
                </a:cubicBezTo>
                <a:cubicBezTo>
                  <a:pt x="9420928" y="1478460"/>
                  <a:pt x="9385679" y="1793295"/>
                  <a:pt x="9408200" y="1947560"/>
                </a:cubicBezTo>
                <a:cubicBezTo>
                  <a:pt x="9430721" y="2101825"/>
                  <a:pt x="9391082" y="2289291"/>
                  <a:pt x="9408200" y="2562579"/>
                </a:cubicBezTo>
                <a:cubicBezTo>
                  <a:pt x="9089421" y="2544131"/>
                  <a:pt x="8871092" y="2571873"/>
                  <a:pt x="8736186" y="2562579"/>
                </a:cubicBezTo>
                <a:cubicBezTo>
                  <a:pt x="8601280" y="2553285"/>
                  <a:pt x="8477375" y="2571355"/>
                  <a:pt x="8252335" y="2562579"/>
                </a:cubicBezTo>
                <a:cubicBezTo>
                  <a:pt x="8027295" y="2553803"/>
                  <a:pt x="8014059" y="2565588"/>
                  <a:pt x="7862567" y="2562579"/>
                </a:cubicBezTo>
                <a:cubicBezTo>
                  <a:pt x="7711075" y="2559570"/>
                  <a:pt x="7633659" y="2551163"/>
                  <a:pt x="7472799" y="2562579"/>
                </a:cubicBezTo>
                <a:cubicBezTo>
                  <a:pt x="7311939" y="2573995"/>
                  <a:pt x="7130622" y="2571862"/>
                  <a:pt x="6894867" y="2562579"/>
                </a:cubicBezTo>
                <a:cubicBezTo>
                  <a:pt x="6659112" y="2553296"/>
                  <a:pt x="6407378" y="2569979"/>
                  <a:pt x="6034688" y="2562579"/>
                </a:cubicBezTo>
                <a:cubicBezTo>
                  <a:pt x="5661998" y="2555179"/>
                  <a:pt x="5756690" y="2559261"/>
                  <a:pt x="5644920" y="2562579"/>
                </a:cubicBezTo>
                <a:cubicBezTo>
                  <a:pt x="5533150" y="2565897"/>
                  <a:pt x="5366486" y="2549048"/>
                  <a:pt x="5255152" y="2562579"/>
                </a:cubicBezTo>
                <a:cubicBezTo>
                  <a:pt x="5143818" y="2576110"/>
                  <a:pt x="4891105" y="2535565"/>
                  <a:pt x="4583137" y="2562579"/>
                </a:cubicBezTo>
                <a:cubicBezTo>
                  <a:pt x="4275169" y="2589593"/>
                  <a:pt x="4303028" y="2552379"/>
                  <a:pt x="4193369" y="2562579"/>
                </a:cubicBezTo>
                <a:cubicBezTo>
                  <a:pt x="4083710" y="2572779"/>
                  <a:pt x="3742973" y="2557889"/>
                  <a:pt x="3427273" y="2562579"/>
                </a:cubicBezTo>
                <a:cubicBezTo>
                  <a:pt x="3111573" y="2567269"/>
                  <a:pt x="2885956" y="2585996"/>
                  <a:pt x="2661177" y="2562579"/>
                </a:cubicBezTo>
                <a:cubicBezTo>
                  <a:pt x="2436398" y="2539162"/>
                  <a:pt x="2278270" y="2594562"/>
                  <a:pt x="1989162" y="2562579"/>
                </a:cubicBezTo>
                <a:cubicBezTo>
                  <a:pt x="1700054" y="2530596"/>
                  <a:pt x="1438348" y="2526297"/>
                  <a:pt x="1128984" y="2562579"/>
                </a:cubicBezTo>
                <a:cubicBezTo>
                  <a:pt x="819620" y="2598861"/>
                  <a:pt x="381175" y="2557561"/>
                  <a:pt x="0" y="2562579"/>
                </a:cubicBezTo>
                <a:cubicBezTo>
                  <a:pt x="-11485" y="2295363"/>
                  <a:pt x="-87" y="2236540"/>
                  <a:pt x="0" y="1947560"/>
                </a:cubicBezTo>
                <a:cubicBezTo>
                  <a:pt x="87" y="1658580"/>
                  <a:pt x="324" y="1665403"/>
                  <a:pt x="0" y="1383793"/>
                </a:cubicBezTo>
                <a:cubicBezTo>
                  <a:pt x="-324" y="1102183"/>
                  <a:pt x="-12352" y="935744"/>
                  <a:pt x="0" y="717522"/>
                </a:cubicBezTo>
                <a:cubicBezTo>
                  <a:pt x="12352" y="499300"/>
                  <a:pt x="-3966" y="14827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  <a:alpha val="77000"/>
            </a:schemeClr>
          </a:solidFill>
          <a:ln>
            <a:solidFill>
              <a:schemeClr val="tx1"/>
            </a:solidFill>
            <a:prstDash val="lgDashDotDot"/>
            <a:extLst>
              <a:ext uri="{C807C97D-BFC1-408E-A445-0C87EB9F89A2}">
                <ask:lineSketchStyleProps xmlns:ask="http://schemas.microsoft.com/office/drawing/2018/sketchyshapes" sd="2497358592">
                  <ask:type>
                    <ask:lineSketchFreehand/>
                  </ask:type>
                </ask:lineSketchStyleProps>
              </a:ext>
            </a:extLst>
          </a:ln>
        </p:spPr>
        <p:txBody>
          <a:bodyPr>
            <a:normAutofit fontScale="77500" lnSpcReduction="20000"/>
          </a:bodyPr>
          <a:lstStyle/>
          <a:p>
            <a:pPr algn="ctr"/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5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Cut down on time for end-user</a:t>
            </a:r>
          </a:p>
          <a:p>
            <a:pPr algn="ctr"/>
            <a:r>
              <a:rPr lang="en-US" sz="5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Customize unique meal plans with nutrition info</a:t>
            </a:r>
          </a:p>
          <a:p>
            <a:pPr algn="ctr"/>
            <a:r>
              <a:rPr lang="en-US" sz="54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Get the end-user to explore wine and food combo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667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3BFF7-1220-4399-B01B-B271B6DB3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6618" y="337133"/>
            <a:ext cx="347876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04BEA-C662-4802-B053-16A8E99C6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D3 and force functions</a:t>
            </a:r>
          </a:p>
          <a:p>
            <a:r>
              <a:rPr lang="en-US" dirty="0"/>
              <a:t>Troubleshooting connection to HTML from app routes</a:t>
            </a:r>
          </a:p>
          <a:p>
            <a:r>
              <a:rPr lang="en-US" dirty="0"/>
              <a:t>The complexity of integrating all applications</a:t>
            </a:r>
          </a:p>
          <a:p>
            <a:r>
              <a:rPr lang="en-US" dirty="0"/>
              <a:t>Quicker retrieval of recipes</a:t>
            </a:r>
          </a:p>
          <a:p>
            <a:r>
              <a:rPr lang="en-US" dirty="0"/>
              <a:t>Allowing </a:t>
            </a:r>
            <a:r>
              <a:rPr lang="en-US"/>
              <a:t>user profiles</a:t>
            </a:r>
          </a:p>
        </p:txBody>
      </p:sp>
    </p:spTree>
    <p:extLst>
      <p:ext uri="{BB962C8B-B14F-4D97-AF65-F5344CB8AC3E}">
        <p14:creationId xmlns:p14="http://schemas.microsoft.com/office/powerpoint/2010/main" val="2671897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66139A10-4EF5-495E-B939-AA6946D853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/>
              <a:t>WHAT IS SPOONACULAR 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9532" y="4623127"/>
            <a:ext cx="8655200" cy="4572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FOOD API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113015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3000"/>
                    </a14:imgEffect>
                    <a14:imgEffect>
                      <a14:brightnessContrast bright="-5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6A67-5DEA-4BAD-B3C8-CE3AD28C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3234" y="253157"/>
            <a:ext cx="4012162" cy="1325563"/>
          </a:xfrm>
          <a:solidFill>
            <a:schemeClr val="bg1">
              <a:lumMod val="65000"/>
            </a:schemeClr>
          </a:solidFill>
          <a:effectLst>
            <a:softEdge rad="31750"/>
          </a:effectLst>
        </p:spPr>
        <p:txBody>
          <a:bodyPr/>
          <a:lstStyle/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The Narrative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57486-E1E0-4E02-97CF-B1E450881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1538" y="2481941"/>
            <a:ext cx="5335554" cy="3153845"/>
          </a:xfrm>
          <a:solidFill>
            <a:schemeClr val="bg1">
              <a:lumMod val="65000"/>
            </a:schemeClr>
          </a:solidFill>
          <a:ln w="28575">
            <a:solidFill>
              <a:schemeClr val="tx1"/>
            </a:solidFill>
          </a:ln>
          <a:effectLst>
            <a:softEdge rad="31750"/>
          </a:effectLst>
        </p:spPr>
        <p:txBody>
          <a:bodyPr/>
          <a:lstStyle/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What the end-user will experience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Leave an impression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Explore the options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Customization of meals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Valuing end-users time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757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4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604" y="1053042"/>
            <a:ext cx="4458424" cy="3068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The webpage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18604" y="4292070"/>
            <a:ext cx="4458424" cy="151288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outline</a:t>
            </a:r>
          </a:p>
        </p:txBody>
      </p:sp>
      <p:pic>
        <p:nvPicPr>
          <p:cNvPr id="7" name="Picture 6" descr="A picture containing photo, indoor&#10;&#10;Description automatically generated">
            <a:extLst>
              <a:ext uri="{FF2B5EF4-FFF2-40B4-BE49-F238E27FC236}">
                <a16:creationId xmlns:a16="http://schemas.microsoft.com/office/drawing/2014/main" id="{E1B49A84-715C-414D-9119-59EBD7D086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00" t="6834" r="2202" b="4816"/>
          <a:stretch/>
        </p:blipFill>
        <p:spPr>
          <a:xfrm>
            <a:off x="6396536" y="394887"/>
            <a:ext cx="5555477" cy="2727861"/>
          </a:xfrm>
          <a:prstGeom prst="rect">
            <a:avLst/>
          </a:prstGeom>
        </p:spPr>
      </p:pic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8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CBDF3BE-B769-423C-A38E-6F153209BF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" t="7461" r="761" b="5417"/>
          <a:stretch/>
        </p:blipFill>
        <p:spPr>
          <a:xfrm>
            <a:off x="6313844" y="3779568"/>
            <a:ext cx="5720862" cy="272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568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C184C-2ED5-44F2-9F67-1925708BA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604" y="1053042"/>
            <a:ext cx="4458424" cy="3068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Subpages 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98B0F1F-B141-4EC1-AA72-9714DB677D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00" r="-3563" b="13868"/>
          <a:stretch/>
        </p:blipFill>
        <p:spPr>
          <a:xfrm>
            <a:off x="6479229" y="582509"/>
            <a:ext cx="5390093" cy="2639155"/>
          </a:xfrm>
          <a:prstGeom prst="rect">
            <a:avLst/>
          </a:prstGeom>
        </p:spPr>
      </p:pic>
      <p:cxnSp>
        <p:nvCxnSpPr>
          <p:cNvPr id="17" name="Straight Connector 11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3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C8FCE5-937A-4868-83C3-5F5AFBC42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1668" b="6396"/>
          <a:stretch/>
        </p:blipFill>
        <p:spPr>
          <a:xfrm>
            <a:off x="6489131" y="3791251"/>
            <a:ext cx="5390093" cy="248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911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Agency FB" panose="020B0503020202020204" pitchFamily="34" charset="0"/>
              </a:rPr>
              <a:t>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256436"/>
            <a:ext cx="9144000" cy="160081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kern="1200" dirty="0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The experience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837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Implementation Challenges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D64B0-C634-4F1A-88B8-92F1AEC02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Handling multiple form inputs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Sharing variables between webpages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Passing variables from Flask to App.js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“No Results Founds”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Clearing out HTML tables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API Calls and cost 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Integration of Pages</a:t>
            </a:r>
          </a:p>
        </p:txBody>
      </p:sp>
    </p:spTree>
    <p:extLst>
      <p:ext uri="{BB962C8B-B14F-4D97-AF65-F5344CB8AC3E}">
        <p14:creationId xmlns:p14="http://schemas.microsoft.com/office/powerpoint/2010/main" val="3862858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563" y="157161"/>
            <a:ext cx="10515600" cy="1022351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Handling Multiple Form Inputs 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10D5710-6AD2-471C-A558-457210635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9114" y="1837189"/>
            <a:ext cx="5157787" cy="521630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Single Form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E0B2E46-060A-4AE9-953A-55ECDBD7D2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64521"/>
          <a:stretch/>
        </p:blipFill>
        <p:spPr>
          <a:xfrm>
            <a:off x="1029775" y="248251"/>
            <a:ext cx="3169083" cy="1307270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87E0C9D-2E32-44DC-8A35-CD821F80B8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4417" y="1107515"/>
            <a:ext cx="5183188" cy="48379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Multiple Forms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976CC-7370-4BE5-B888-3C8BD973D36D}"/>
              </a:ext>
            </a:extLst>
          </p:cNvPr>
          <p:cNvSpPr/>
          <p:nvPr/>
        </p:nvSpPr>
        <p:spPr>
          <a:xfrm>
            <a:off x="6328650" y="1642750"/>
            <a:ext cx="5368955" cy="2123658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</a:t>
            </a:r>
            <a:r>
              <a:rPr lang="en-US" sz="2200" dirty="0">
                <a:solidFill>
                  <a:srgbClr val="808080"/>
                </a:solidFill>
                <a:latin typeface="Agency FB" panose="020B0503020202020204" pitchFamily="34" charset="0"/>
              </a:rPr>
              <a:t> </a:t>
            </a: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action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"http://localhost:5000/selection"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"POST"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pPr lvl="1"/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Some code here defining panel-body and list items…</a:t>
            </a:r>
          </a:p>
          <a:p>
            <a:pPr lvl="2"/>
            <a:endParaRPr lang="en-US" sz="1200" i="1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 </a:t>
            </a:r>
            <a:r>
              <a:rPr lang="en-US" sz="1400" b="1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sz="14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400" b="1" dirty="0">
                <a:solidFill>
                  <a:srgbClr val="CE9178"/>
                </a:solidFill>
                <a:latin typeface="Consolas" panose="020B0609020204030204" pitchFamily="49" charset="0"/>
              </a:rPr>
              <a:t>"btn-identifier“ </a:t>
            </a:r>
            <a:r>
              <a:rPr lang="en-US" sz="1400" b="1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sz="14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400" b="1" dirty="0">
                <a:solidFill>
                  <a:srgbClr val="CE9178"/>
                </a:solidFill>
                <a:latin typeface="Consolas" panose="020B0609020204030204" pitchFamily="49" charset="0"/>
              </a:rPr>
              <a:t>"general-btn"</a:t>
            </a:r>
            <a:endParaRPr lang="en-US" sz="1400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"btn btn-default“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"general-btn"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</a:p>
          <a:p>
            <a:pPr lvl="1"/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"submit“ 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Submit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1FD802-BA0A-4B21-A6A3-C2A1606FE355}"/>
              </a:ext>
            </a:extLst>
          </p:cNvPr>
          <p:cNvSpPr/>
          <p:nvPr/>
        </p:nvSpPr>
        <p:spPr>
          <a:xfrm>
            <a:off x="6932656" y="3869295"/>
            <a:ext cx="4764949" cy="283154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Python-Flask</a:t>
            </a:r>
          </a:p>
          <a:p>
            <a:endParaRPr lang="en-US" sz="12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'/selection'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'POST'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selection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user_input = request.form</a:t>
            </a:r>
          </a:p>
          <a:p>
            <a:pPr lvl="1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'general-btn'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        Process input from form 1…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'macros-btn'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Process input from form 2…</a:t>
            </a:r>
            <a:b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204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CDE6C90-2A43-4578-8723-DD7DDA1CB956}"/>
              </a:ext>
            </a:extLst>
          </p:cNvPr>
          <p:cNvSpPr/>
          <p:nvPr/>
        </p:nvSpPr>
        <p:spPr>
          <a:xfrm>
            <a:off x="369114" y="2483688"/>
            <a:ext cx="5318621" cy="153888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</a:t>
            </a:r>
            <a:r>
              <a:rPr lang="en-US" sz="2200" dirty="0">
                <a:solidFill>
                  <a:srgbClr val="808080"/>
                </a:solidFill>
                <a:latin typeface="Agency FB" panose="020B0503020202020204" pitchFamily="34" charset="0"/>
              </a:rPr>
              <a:t> </a:t>
            </a: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action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"http://localhost:5000/selection"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"POST"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pPr lvl="1"/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Some code here defining panel-body and list items…</a:t>
            </a:r>
          </a:p>
          <a:p>
            <a:pPr lvl="2"/>
            <a:endParaRPr lang="en-US" sz="1200" i="1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"btn btn-default“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"general-btn"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pPr lvl="2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 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"submit"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Submit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5455687-3B4D-4BA0-85BC-6A22CA21167A}"/>
              </a:ext>
            </a:extLst>
          </p:cNvPr>
          <p:cNvSpPr/>
          <p:nvPr/>
        </p:nvSpPr>
        <p:spPr>
          <a:xfrm>
            <a:off x="380854" y="4172358"/>
            <a:ext cx="4328720" cy="209288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Python-Flask</a:t>
            </a:r>
          </a:p>
          <a:p>
            <a:endParaRPr lang="en-US" sz="12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'/selection'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'POST'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selection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user_input = request.form</a:t>
            </a:r>
          </a:p>
          <a:p>
            <a:pPr lvl="1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    Some code to process user_input…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204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22491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Sharing Variables b/w Multiple Webpages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976CC-7370-4BE5-B888-3C8BD973D36D}"/>
              </a:ext>
            </a:extLst>
          </p:cNvPr>
          <p:cNvSpPr/>
          <p:nvPr/>
        </p:nvSpPr>
        <p:spPr>
          <a:xfrm>
            <a:off x="461394" y="3307387"/>
            <a:ext cx="5368955" cy="3354765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Selection Route</a:t>
            </a:r>
          </a:p>
          <a:p>
            <a:endParaRPr lang="en-US" sz="2200" dirty="0">
              <a:solidFill>
                <a:srgbClr val="808080"/>
              </a:solidFill>
              <a:latin typeface="Agency FB" panose="020B0503020202020204" pitchFamily="34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'/selection'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'POST'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selection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user_input = request.form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'general-btn'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session[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'general'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 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user_input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'macros-btn'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session key = ‘macros’, and value = user_input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'ingredients-btn'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session key = ‘ingredients’, and value = user_input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'description-btn'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session key = ‘description’, and value = user_input</a:t>
            </a:r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204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1FD802-BA0A-4B21-A6A3-C2A1606FE355}"/>
              </a:ext>
            </a:extLst>
          </p:cNvPr>
          <p:cNvSpPr/>
          <p:nvPr/>
        </p:nvSpPr>
        <p:spPr>
          <a:xfrm>
            <a:off x="6182684" y="3476665"/>
            <a:ext cx="5368956" cy="301621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Results Route</a:t>
            </a:r>
          </a:p>
          <a:p>
            <a:endParaRPr lang="en-US" sz="12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'/results'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results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selection_criteria = {}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key, value 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session.items():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selection_criteria[key] = value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session.clear()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recipes_info = get_recipe_info(selection_criteria)      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something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118E8-50BA-4360-90AB-7F7B5CC7A7DF}"/>
              </a:ext>
            </a:extLst>
          </p:cNvPr>
          <p:cNvSpPr/>
          <p:nvPr/>
        </p:nvSpPr>
        <p:spPr>
          <a:xfrm>
            <a:off x="578141" y="1612432"/>
            <a:ext cx="693839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Use a Flask session object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One method of storing user-specific data between different requests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Analogous to a global variable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Works just like a python dictionary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17E533-509E-493E-9064-B44E66219D11}"/>
              </a:ext>
            </a:extLst>
          </p:cNvPr>
          <p:cNvSpPr/>
          <p:nvPr/>
        </p:nvSpPr>
        <p:spPr>
          <a:xfrm>
            <a:off x="7608815" y="1855154"/>
            <a:ext cx="3034019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flask_session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Session</a:t>
            </a:r>
          </a:p>
          <a:p>
            <a:pPr lvl="0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app = Flask(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__name__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SESSION_TYPE 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'filesystem'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app.config.from_object(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__name__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Session(app)</a:t>
            </a:r>
          </a:p>
        </p:txBody>
      </p:sp>
    </p:spTree>
    <p:extLst>
      <p:ext uri="{BB962C8B-B14F-4D97-AF65-F5344CB8AC3E}">
        <p14:creationId xmlns:p14="http://schemas.microsoft.com/office/powerpoint/2010/main" val="724892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</TotalTime>
  <Words>303</Words>
  <Application>Microsoft Office PowerPoint</Application>
  <PresentationFormat>Widescreen</PresentationFormat>
  <Paragraphs>129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Agency FB</vt:lpstr>
      <vt:lpstr>Arial</vt:lpstr>
      <vt:lpstr>Calibri</vt:lpstr>
      <vt:lpstr>Calibri Light</vt:lpstr>
      <vt:lpstr>Consolas</vt:lpstr>
      <vt:lpstr>Courier New</vt:lpstr>
      <vt:lpstr>Office Theme</vt:lpstr>
      <vt:lpstr>FOOD,WINE AND PREP!</vt:lpstr>
      <vt:lpstr>WHAT IS SPOONACULAR ??</vt:lpstr>
      <vt:lpstr>The Narrative</vt:lpstr>
      <vt:lpstr>The webpage</vt:lpstr>
      <vt:lpstr>Subpages </vt:lpstr>
      <vt:lpstr>Demonstration</vt:lpstr>
      <vt:lpstr>Implementation Challenges</vt:lpstr>
      <vt:lpstr>Handling Multiple Form Inputs </vt:lpstr>
      <vt:lpstr>Sharing Variables b/w Multiple Webpages</vt:lpstr>
      <vt:lpstr>Passing Variable from Flask to APP.JS</vt:lpstr>
      <vt:lpstr>“No Results Found”</vt:lpstr>
      <vt:lpstr>The Importance of this App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FOOD,WINE AND PREP!</dc:title>
  <dc:creator>Khushboo Agarwal</dc:creator>
  <cp:lastModifiedBy>Eduardo Rivera</cp:lastModifiedBy>
  <cp:revision>24</cp:revision>
  <dcterms:created xsi:type="dcterms:W3CDTF">2019-09-26T16:29:27Z</dcterms:created>
  <dcterms:modified xsi:type="dcterms:W3CDTF">2019-09-26T21:47:28Z</dcterms:modified>
</cp:coreProperties>
</file>